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8" r:id="rId3"/>
    <p:sldId id="281" r:id="rId4"/>
    <p:sldId id="271" r:id="rId5"/>
    <p:sldId id="272" r:id="rId6"/>
    <p:sldId id="265" r:id="rId7"/>
    <p:sldId id="266" r:id="rId8"/>
    <p:sldId id="273" r:id="rId9"/>
    <p:sldId id="277" r:id="rId10"/>
    <p:sldId id="274" r:id="rId11"/>
    <p:sldId id="275" r:id="rId12"/>
    <p:sldId id="276" r:id="rId13"/>
    <p:sldId id="270" r:id="rId14"/>
    <p:sldId id="278" r:id="rId15"/>
    <p:sldId id="279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7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8B7D6-2AF9-4FC0-8D61-061B59FE86DA}" type="datetimeFigureOut">
              <a:rPr lang="en-US" smtClean="0"/>
              <a:pPr/>
              <a:t>1/21/2025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00729-B16B-4F90-B9FA-89F73278853F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00729-B16B-4F90-B9FA-89F73278853F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A71C-0B94-4472-B96E-BE0E3DCD4544}" type="datetimeFigureOut">
              <a:rPr lang="en-US" smtClean="0"/>
              <a:pPr/>
              <a:t>1/21/2025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478D-431F-4BBE-98DF-A859C5DE08F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A71C-0B94-4472-B96E-BE0E3DCD4544}" type="datetimeFigureOut">
              <a:rPr lang="en-US" smtClean="0"/>
              <a:pPr/>
              <a:t>1/21/2025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478D-431F-4BBE-98DF-A859C5DE08F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A71C-0B94-4472-B96E-BE0E3DCD4544}" type="datetimeFigureOut">
              <a:rPr lang="en-US" smtClean="0"/>
              <a:pPr/>
              <a:t>1/21/2025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478D-431F-4BBE-98DF-A859C5DE08F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A71C-0B94-4472-B96E-BE0E3DCD4544}" type="datetimeFigureOut">
              <a:rPr lang="en-US" smtClean="0"/>
              <a:pPr/>
              <a:t>1/21/2025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478D-431F-4BBE-98DF-A859C5DE08F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A71C-0B94-4472-B96E-BE0E3DCD4544}" type="datetimeFigureOut">
              <a:rPr lang="en-US" smtClean="0"/>
              <a:pPr/>
              <a:t>1/21/2025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478D-431F-4BBE-98DF-A859C5DE08F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A71C-0B94-4472-B96E-BE0E3DCD4544}" type="datetimeFigureOut">
              <a:rPr lang="en-US" smtClean="0"/>
              <a:pPr/>
              <a:t>1/21/2025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478D-431F-4BBE-98DF-A859C5DE08F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A71C-0B94-4472-B96E-BE0E3DCD4544}" type="datetimeFigureOut">
              <a:rPr lang="en-US" smtClean="0"/>
              <a:pPr/>
              <a:t>1/21/2025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478D-431F-4BBE-98DF-A859C5DE08F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A71C-0B94-4472-B96E-BE0E3DCD4544}" type="datetimeFigureOut">
              <a:rPr lang="en-US" smtClean="0"/>
              <a:pPr/>
              <a:t>1/21/2025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478D-431F-4BBE-98DF-A859C5DE08F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A71C-0B94-4472-B96E-BE0E3DCD4544}" type="datetimeFigureOut">
              <a:rPr lang="en-US" smtClean="0"/>
              <a:pPr/>
              <a:t>1/21/2025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478D-431F-4BBE-98DF-A859C5DE08F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A71C-0B94-4472-B96E-BE0E3DCD4544}" type="datetimeFigureOut">
              <a:rPr lang="en-US" smtClean="0"/>
              <a:pPr/>
              <a:t>1/21/2025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478D-431F-4BBE-98DF-A859C5DE08F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A71C-0B94-4472-B96E-BE0E3DCD4544}" type="datetimeFigureOut">
              <a:rPr lang="en-US" smtClean="0"/>
              <a:pPr/>
              <a:t>1/21/2025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6B6478D-431F-4BBE-98DF-A859C5DE08F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3DA71C-0B94-4472-B96E-BE0E3DCD4544}" type="datetimeFigureOut">
              <a:rPr lang="en-US" smtClean="0"/>
              <a:pPr/>
              <a:t>1/21/2025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B6478D-431F-4BBE-98DF-A859C5DE08F8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HINDUSTAN UNILEVER LIMITED</a:t>
            </a:r>
            <a:br>
              <a:rPr lang="en-US" dirty="0"/>
            </a:br>
            <a:r>
              <a:rPr lang="en-US" dirty="0">
                <a:solidFill>
                  <a:srgbClr val="FFC000"/>
                </a:solidFill>
              </a:rPr>
              <a:t>“</a:t>
            </a:r>
            <a:r>
              <a:rPr lang="en-US" sz="3100" dirty="0">
                <a:solidFill>
                  <a:srgbClr val="FFC000"/>
                </a:solidFill>
              </a:rPr>
              <a:t>feel good, like good &amp; get more out of life</a:t>
            </a:r>
            <a:r>
              <a:rPr lang="en-US" sz="4000" dirty="0">
                <a:solidFill>
                  <a:srgbClr val="FFC000"/>
                </a:solidFill>
              </a:rPr>
              <a:t>”</a:t>
            </a:r>
            <a:endParaRPr lang="en-IN" sz="4000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2400" dirty="0"/>
              <a:t>DR. SRINIBASH DASH</a:t>
            </a:r>
          </a:p>
          <a:p>
            <a:pPr algn="ctr"/>
            <a:r>
              <a:rPr lang="en-US" sz="2400" dirty="0"/>
              <a:t>Associate professor &amp; Head</a:t>
            </a:r>
          </a:p>
          <a:p>
            <a:pPr algn="ctr"/>
            <a:r>
              <a:rPr lang="en-US" sz="2400" dirty="0"/>
              <a:t>School of Management</a:t>
            </a:r>
          </a:p>
          <a:p>
            <a:pPr algn="ctr"/>
            <a:r>
              <a:rPr lang="en-US" sz="2400"/>
              <a:t>SBP,GMU</a:t>
            </a:r>
            <a:endParaRPr lang="en-IN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5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slide-10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71480"/>
            <a:ext cx="9143999" cy="6286519"/>
          </a:xfrm>
        </p:spPr>
      </p:pic>
    </p:spTree>
  </p:cSld>
  <p:clrMapOvr>
    <a:masterClrMapping/>
  </p:clrMapOvr>
  <p:transition>
    <p:cover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slide-11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6500833"/>
          </a:xfrm>
        </p:spPr>
      </p:pic>
    </p:spTree>
  </p:cSld>
  <p:clrMapOvr>
    <a:masterClrMapping/>
  </p:clrMapOvr>
  <p:transition>
    <p:cover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slide-12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42918"/>
            <a:ext cx="9143999" cy="6215081"/>
          </a:xfrm>
        </p:spPr>
      </p:pic>
    </p:spTree>
  </p:cSld>
  <p:clrMapOvr>
    <a:masterClrMapping/>
  </p:clrMapOvr>
  <p:transition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slide-6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7166"/>
            <a:ext cx="9143999" cy="6500835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slide-16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42918"/>
            <a:ext cx="9144000" cy="6215081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slide-20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4346" y="-357214"/>
            <a:ext cx="9358346" cy="8572560"/>
          </a:xfr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 descr="Thank-u-for-sharing-oursmsbook.com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71758"/>
          </a:xfrm>
        </p:spPr>
        <p:txBody>
          <a:bodyPr/>
          <a:lstStyle/>
          <a:p>
            <a:pPr algn="ctr"/>
            <a:r>
              <a:rPr lang="en-US" dirty="0"/>
              <a:t>“We meet everyday needs for nutrition, hygiene and personal care with brands that help people feel good, look good and get more out of life.”</a:t>
            </a:r>
          </a:p>
          <a:p>
            <a:pPr algn="ctr"/>
            <a:endParaRPr lang="en-IN" dirty="0"/>
          </a:p>
        </p:txBody>
      </p:sp>
      <p:pic>
        <p:nvPicPr>
          <p:cNvPr id="4" name="Picture 3" descr="Hindustan-Unilever-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57166"/>
            <a:ext cx="8572560" cy="3500462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 descr="slide-2-728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42918"/>
            <a:ext cx="9144000" cy="621508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slide-7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7166"/>
            <a:ext cx="9143999" cy="6500833"/>
          </a:xfr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slide-8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42918"/>
            <a:ext cx="9143999" cy="6215081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BCG MATRIX ?</a:t>
            </a:r>
            <a:endParaRPr lang="en-IN" dirty="0"/>
          </a:p>
        </p:txBody>
      </p:sp>
      <p:pic>
        <p:nvPicPr>
          <p:cNvPr id="4" name="Content Placeholder 3" descr="slide-4-63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571480"/>
            <a:ext cx="9144000" cy="6072229"/>
          </a:xfrm>
        </p:spPr>
      </p:pic>
    </p:spTree>
  </p:cSld>
  <p:clrMapOvr>
    <a:masterClrMapping/>
  </p:clrMapOvr>
  <p:transition>
    <p:split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slide-5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500042"/>
            <a:ext cx="9144000" cy="6357959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slide-9-638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42918"/>
            <a:ext cx="9143999" cy="6215081"/>
          </a:xfr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slide-13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71480"/>
            <a:ext cx="9143999" cy="6286520"/>
          </a:xfrm>
        </p:spPr>
      </p:pic>
    </p:spTree>
  </p:cSld>
  <p:clrMapOvr>
    <a:masterClrMapping/>
  </p:clrMapOvr>
  <p:transition>
    <p:newsflash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341</TotalTime>
  <Words>67</Words>
  <Application>Microsoft Office PowerPoint</Application>
  <PresentationFormat>On-screen Show (4:3)</PresentationFormat>
  <Paragraphs>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Constantia</vt:lpstr>
      <vt:lpstr>Wingdings 2</vt:lpstr>
      <vt:lpstr>Flow</vt:lpstr>
      <vt:lpstr> HINDUSTAN UNILEVER LIMITED “feel good, like good &amp; get more out of life”</vt:lpstr>
      <vt:lpstr>PowerPoint Presentation</vt:lpstr>
      <vt:lpstr>PowerPoint Presentation</vt:lpstr>
      <vt:lpstr>PowerPoint Presentation</vt:lpstr>
      <vt:lpstr>PowerPoint Presentation</vt:lpstr>
      <vt:lpstr>WHAT IS BCG MATRIX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HUNDUSTAN UNILEVER LIMITED</dc:title>
  <dc:creator>RAJ@haresh</dc:creator>
  <cp:lastModifiedBy>OWNER</cp:lastModifiedBy>
  <cp:revision>34</cp:revision>
  <dcterms:created xsi:type="dcterms:W3CDTF">2013-09-23T10:14:19Z</dcterms:created>
  <dcterms:modified xsi:type="dcterms:W3CDTF">2025-01-21T01:58:17Z</dcterms:modified>
</cp:coreProperties>
</file>